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58" r:id="rId3"/>
    <p:sldId id="268" r:id="rId4"/>
    <p:sldId id="296" r:id="rId5"/>
    <p:sldId id="273" r:id="rId6"/>
    <p:sldId id="278" r:id="rId7"/>
    <p:sldId id="269" r:id="rId8"/>
    <p:sldId id="274" r:id="rId9"/>
    <p:sldId id="289" r:id="rId10"/>
    <p:sldId id="263" r:id="rId11"/>
    <p:sldId id="267" r:id="rId12"/>
    <p:sldId id="271" r:id="rId13"/>
    <p:sldId id="276" r:id="rId14"/>
    <p:sldId id="287" r:id="rId15"/>
    <p:sldId id="281" r:id="rId16"/>
    <p:sldId id="290" r:id="rId17"/>
    <p:sldId id="286" r:id="rId18"/>
    <p:sldId id="288" r:id="rId19"/>
    <p:sldId id="293" r:id="rId20"/>
    <p:sldId id="282" r:id="rId21"/>
    <p:sldId id="291" r:id="rId22"/>
    <p:sldId id="29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10" autoAdjust="0"/>
    <p:restoredTop sz="94660"/>
  </p:normalViewPr>
  <p:slideViewPr>
    <p:cSldViewPr>
      <p:cViewPr varScale="1">
        <p:scale>
          <a:sx n="104" d="100"/>
          <a:sy n="104" d="100"/>
        </p:scale>
        <p:origin x="78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2844" y="571480"/>
            <a:ext cx="8858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4400" dirty="0">
              <a:solidFill>
                <a:schemeClr val="bg2">
                  <a:lumMod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14282" y="0"/>
            <a:ext cx="5500726" cy="471488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</a:t>
            </a:r>
          </a:p>
          <a:p>
            <a:endParaRPr lang="ru-RU" sz="2800" i="1" dirty="0" smtClean="0">
              <a:solidFill>
                <a:srgbClr val="006666"/>
              </a:solidFill>
              <a:latin typeface="Bookman Old Style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6666"/>
                </a:solidFill>
                <a:latin typeface="Bookman Old Style" pitchFamily="18" charset="0"/>
              </a:rPr>
              <a:t>о детях</a:t>
            </a:r>
          </a:p>
          <a:p>
            <a:pPr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6666"/>
                </a:solidFill>
                <a:latin typeface="Bookman Old Style" pitchFamily="18" charset="0"/>
              </a:rPr>
              <a:t>успехе</a:t>
            </a:r>
          </a:p>
          <a:p>
            <a:pPr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6666"/>
                </a:solidFill>
                <a:latin typeface="Bookman Old Style" pitchFamily="18" charset="0"/>
              </a:rPr>
              <a:t>таланте</a:t>
            </a:r>
          </a:p>
          <a:p>
            <a:pPr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6666"/>
                </a:solidFill>
                <a:latin typeface="Bookman Old Style" pitchFamily="18" charset="0"/>
              </a:rPr>
              <a:t>счастье</a:t>
            </a:r>
          </a:p>
          <a:p>
            <a:pPr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6666"/>
                </a:solidFill>
                <a:latin typeface="Bookman Old Style" pitchFamily="18" charset="0"/>
              </a:rPr>
              <a:t>способностях</a:t>
            </a:r>
          </a:p>
          <a:p>
            <a:pPr>
              <a:buFont typeface="Arial" pitchFamily="34" charset="0"/>
              <a:buChar char="•"/>
            </a:pPr>
            <a:r>
              <a:rPr lang="ru-RU" sz="2800" i="1" dirty="0" smtClean="0">
                <a:solidFill>
                  <a:srgbClr val="006666"/>
                </a:solidFill>
                <a:latin typeface="Bookman Old Style" pitchFamily="18" charset="0"/>
              </a:rPr>
              <a:t>развитии…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Tm="4477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2844" y="642918"/>
            <a:ext cx="885831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400" dirty="0" smtClean="0">
                <a:latin typeface="Bookman Old Style" pitchFamily="18" charset="0"/>
              </a:rPr>
              <a:t>Цель обучения ребенка состоит в том, чтобы сделать его способным развиваться дальше без помощи учителя».</a:t>
            </a:r>
          </a:p>
          <a:p>
            <a:pPr algn="r"/>
            <a:r>
              <a:rPr lang="ru-RU" sz="2800" i="1" dirty="0" err="1" smtClean="0">
                <a:latin typeface="Bookman Old Style" pitchFamily="18" charset="0"/>
              </a:rPr>
              <a:t>Элберт</a:t>
            </a:r>
            <a:r>
              <a:rPr lang="ru-RU" sz="2800" i="1" dirty="0" smtClean="0">
                <a:latin typeface="Bookman Old Style" pitchFamily="18" charset="0"/>
              </a:rPr>
              <a:t> </a:t>
            </a:r>
            <a:r>
              <a:rPr lang="ru-RU" sz="2800" i="1" dirty="0" err="1" smtClean="0">
                <a:latin typeface="Bookman Old Style" pitchFamily="18" charset="0"/>
              </a:rPr>
              <a:t>Хаббард</a:t>
            </a:r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/>
            </a:r>
            <a:b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</a:br>
            <a:endParaRPr lang="ru-RU" sz="4400" dirty="0">
              <a:solidFill>
                <a:schemeClr val="bg2">
                  <a:lumMod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2050" name="Picture 2" descr="D:\Desktop\8e549af2f0233c7ee4e50d47d1f3184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1968" t="947"/>
          <a:stretch>
            <a:fillRect/>
          </a:stretch>
        </p:blipFill>
        <p:spPr bwMode="auto">
          <a:xfrm>
            <a:off x="142844" y="3284984"/>
            <a:ext cx="385324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647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4282" y="642918"/>
            <a:ext cx="878687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400" dirty="0" smtClean="0">
                <a:latin typeface="Bookman Old Style" pitchFamily="18" charset="0"/>
              </a:rPr>
              <a:t>Талант нам даётся не просто так  и  любой ценой его нужно для чего-то</a:t>
            </a:r>
          </a:p>
          <a:p>
            <a:r>
              <a:rPr lang="ru-RU" sz="4400" dirty="0" smtClean="0">
                <a:latin typeface="Bookman Old Style" pitchFamily="18" charset="0"/>
              </a:rPr>
              <a:t>                        использовать».</a:t>
            </a:r>
          </a:p>
          <a:p>
            <a:pPr algn="r"/>
            <a:r>
              <a:rPr lang="ru-RU" sz="2800" i="1" dirty="0" smtClean="0">
                <a:latin typeface="Bookman Old Style" pitchFamily="18" charset="0"/>
              </a:rPr>
              <a:t>Мари Кюри</a:t>
            </a:r>
            <a:endParaRPr lang="ru-RU" sz="2800" dirty="0" smtClean="0"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3075" name="Picture 3" descr="D:\Desktop\istockphoto-1297995445-170667a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6250" t="8424" r="6250" b="10406"/>
          <a:stretch>
            <a:fillRect/>
          </a:stretch>
        </p:blipFill>
        <p:spPr bwMode="auto">
          <a:xfrm>
            <a:off x="1547664" y="2708920"/>
            <a:ext cx="2513155" cy="35004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602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4282" y="714356"/>
            <a:ext cx="892971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400" dirty="0" smtClean="0">
                <a:latin typeface="Bookman Old Style" pitchFamily="18" charset="0"/>
              </a:rPr>
              <a:t>Счастье не в том, чтобы делать всегда, что хочешь, а в том, чтобы всегда хотеть того, что делаешь».</a:t>
            </a:r>
          </a:p>
          <a:p>
            <a:pPr algn="r"/>
            <a:r>
              <a:rPr lang="ru-RU" sz="2800" i="1" dirty="0" smtClean="0">
                <a:latin typeface="Bookman Old Style" pitchFamily="18" charset="0"/>
              </a:rPr>
              <a:t>Лев Толстой</a:t>
            </a:r>
            <a:endParaRPr lang="ru-RU" sz="2800" dirty="0" smtClean="0"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4098" name="Picture 2" descr="D: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9091"/>
          <a:stretch>
            <a:fillRect/>
          </a:stretch>
        </p:blipFill>
        <p:spPr bwMode="auto">
          <a:xfrm>
            <a:off x="1403648" y="3356992"/>
            <a:ext cx="2427182" cy="299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367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4282" y="714356"/>
            <a:ext cx="864399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400" dirty="0" smtClean="0">
                <a:latin typeface="Bookman Old Style" pitchFamily="18" charset="0"/>
              </a:rPr>
              <a:t>Единственный способ сделать что-то очень хорошо – любить то, что ты делаешь».</a:t>
            </a:r>
          </a:p>
          <a:p>
            <a:pPr algn="r"/>
            <a:r>
              <a:rPr lang="ru-RU" sz="2800" i="1" dirty="0" smtClean="0">
                <a:latin typeface="Bookman Old Style" pitchFamily="18" charset="0"/>
              </a:rPr>
              <a:t>Стив Джобс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5122" name="Picture 2" descr="D:\Desktop\1506649119_0_362_2052_1516_1920x0_80_0_0_6288c591d884a4a08b61172f9a70811c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780928"/>
            <a:ext cx="5211861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602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Desktop\1653585093_1-celes-club-p-fon-dlya-literaturnoi-viktorini-krasivie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42844" y="500042"/>
            <a:ext cx="885831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000" dirty="0" smtClean="0">
                <a:latin typeface="Bookman Old Style" pitchFamily="18" charset="0"/>
              </a:rPr>
              <a:t>Талант - искра Божия, которой человек обыкновенно сжигает себя, освещая этим собственным пожаром путь другим».</a:t>
            </a:r>
          </a:p>
          <a:p>
            <a:pPr algn="r"/>
            <a:r>
              <a:rPr lang="ru-RU" sz="2800" i="1" dirty="0" smtClean="0">
                <a:latin typeface="Bookman Old Style" pitchFamily="18" charset="0"/>
              </a:rPr>
              <a:t>В.О.Ключевский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3" name="Picture 2" descr="D:\Desktop\Цой-200x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996952"/>
            <a:ext cx="2141430" cy="3212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6583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4282" y="428604"/>
            <a:ext cx="87868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000" dirty="0" smtClean="0">
                <a:latin typeface="Bookman Old Style" pitchFamily="18" charset="0"/>
              </a:rPr>
              <a:t>Считай несчастным тот день и тот час, в которые не усвоил ничего нового и не прибавил к своему образованию». </a:t>
            </a:r>
            <a:r>
              <a:rPr lang="ru-RU" sz="4400" dirty="0" smtClean="0">
                <a:latin typeface="Bookman Old Style" pitchFamily="18" charset="0"/>
              </a:rPr>
              <a:t> </a:t>
            </a:r>
          </a:p>
          <a:p>
            <a:pPr algn="r"/>
            <a:r>
              <a:rPr lang="ru-RU" sz="2800" i="1" dirty="0" smtClean="0">
                <a:latin typeface="Bookman Old Style" pitchFamily="18" charset="0"/>
              </a:rPr>
              <a:t>Я.А. Коменский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7170" name="Picture 2" descr="D:\Desktop\152828225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3517" t="2488" r="29873"/>
          <a:stretch>
            <a:fillRect/>
          </a:stretch>
        </p:blipFill>
        <p:spPr bwMode="auto">
          <a:xfrm>
            <a:off x="1259632" y="3068960"/>
            <a:ext cx="2459623" cy="3212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755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9512" y="476672"/>
            <a:ext cx="882164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400" dirty="0" smtClean="0">
                <a:latin typeface="Bookman Old Style" pitchFamily="18" charset="0"/>
              </a:rPr>
              <a:t>Успех — это способность идти от поражения к поражению, не теряя оптимизма».</a:t>
            </a:r>
          </a:p>
          <a:p>
            <a:pPr algn="r"/>
            <a:r>
              <a:rPr lang="ru-RU" sz="2800" i="1" dirty="0" smtClean="0">
                <a:latin typeface="Bookman Old Style" pitchFamily="18" charset="0"/>
              </a:rPr>
              <a:t>Уинстон Черчилль</a:t>
            </a:r>
            <a:endParaRPr lang="ru-RU" sz="2800" dirty="0" smtClean="0">
              <a:latin typeface="Bookman Old Style" pitchFamily="18" charset="0"/>
            </a:endParaRPr>
          </a:p>
          <a:p>
            <a:r>
              <a:rPr lang="ru-RU" sz="2800" dirty="0" smtClean="0">
                <a:latin typeface="Bookman Old Style" pitchFamily="18" charset="0"/>
              </a:rPr>
              <a:t>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8194" name="Picture 2" descr="D:\Desktop\VyMRir8nUF4-1200x74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2312" r="12241"/>
          <a:stretch>
            <a:fillRect/>
          </a:stretch>
        </p:blipFill>
        <p:spPr bwMode="auto">
          <a:xfrm>
            <a:off x="683568" y="3068960"/>
            <a:ext cx="3561236" cy="33691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945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4282" y="714356"/>
            <a:ext cx="87868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400" dirty="0" smtClean="0">
                <a:latin typeface="Bookman Old Style" pitchFamily="18" charset="0"/>
              </a:rPr>
              <a:t>Тот, кто экономит на школах, будет строить тюрьмы».</a:t>
            </a:r>
          </a:p>
          <a:p>
            <a:pPr algn="r"/>
            <a:r>
              <a:rPr lang="ru-RU" sz="2800" i="1" dirty="0" smtClean="0">
                <a:latin typeface="Bookman Old Style" pitchFamily="18" charset="0"/>
              </a:rPr>
              <a:t>Бисмарк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9218" name="Picture 2" descr="D:\Desktop\images (2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746" y="2852936"/>
            <a:ext cx="3714776" cy="2472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712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4282" y="785794"/>
            <a:ext cx="89297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400" dirty="0" smtClean="0">
                <a:latin typeface="Bookman Old Style" pitchFamily="18" charset="0"/>
              </a:rPr>
              <a:t>Всегда выбирайте самый трудный путь - на нем вы не встретите конкурентов».</a:t>
            </a:r>
          </a:p>
          <a:p>
            <a:pPr algn="r"/>
            <a:r>
              <a:rPr lang="ru-RU" sz="2800" i="1" dirty="0" smtClean="0">
                <a:latin typeface="Bookman Old Style" pitchFamily="18" charset="0"/>
              </a:rPr>
              <a:t>Шарль де Голль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2050" name="Picture 2" descr="D:\Desktop\images (1).jpg"/>
          <p:cNvPicPr>
            <a:picLocks noChangeAspect="1" noChangeArrowheads="1"/>
          </p:cNvPicPr>
          <p:nvPr/>
        </p:nvPicPr>
        <p:blipFill>
          <a:blip r:embed="rId3" cstate="print"/>
          <a:srcRect t="-3030" r="18545"/>
          <a:stretch>
            <a:fillRect/>
          </a:stretch>
        </p:blipFill>
        <p:spPr bwMode="auto">
          <a:xfrm>
            <a:off x="222849" y="2788588"/>
            <a:ext cx="3776599" cy="2675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071934" y="1600201"/>
            <a:ext cx="4614866" cy="2400304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advTm="5788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57126" y="928670"/>
            <a:ext cx="878687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400" dirty="0" smtClean="0">
                <a:latin typeface="Bookman Old Style" pitchFamily="18" charset="0"/>
              </a:rPr>
              <a:t>Неудача – это просто возможность начать снова, но уже более мудро».</a:t>
            </a:r>
          </a:p>
          <a:p>
            <a:pPr algn="r"/>
            <a:endParaRPr lang="ru-RU" sz="4400" dirty="0" smtClean="0">
              <a:latin typeface="Bookman Old Style" pitchFamily="18" charset="0"/>
            </a:endParaRPr>
          </a:p>
          <a:p>
            <a:pPr algn="r"/>
            <a:r>
              <a:rPr lang="ru-RU" sz="2800" i="1" dirty="0" smtClean="0">
                <a:latin typeface="Bookman Old Style" pitchFamily="18" charset="0"/>
              </a:rPr>
              <a:t>Генри Форд</a:t>
            </a:r>
            <a:endParaRPr lang="ru-RU" sz="2800" dirty="0" smtClean="0"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D: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911274"/>
            <a:ext cx="3929090" cy="31464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117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2844" y="571480"/>
            <a:ext cx="88583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«Мы этот мир любим уже </a:t>
            </a:r>
          </a:p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за то, что в нем живут </a:t>
            </a:r>
          </a:p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наши дети».</a:t>
            </a:r>
          </a:p>
          <a:p>
            <a:pPr algn="r"/>
            <a:r>
              <a:rPr lang="ru-RU" sz="2800" i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Татьяна Соловова</a:t>
            </a:r>
            <a:endParaRPr lang="ru-RU" sz="4400" dirty="0">
              <a:solidFill>
                <a:schemeClr val="bg2">
                  <a:lumMod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6152" name="Picture 8" descr="D:\Desktop\1618406185_9-funart_pro-p-gruppa-detei-deti-krasivo-foto-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796" y="2600152"/>
            <a:ext cx="3714776" cy="37147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087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Desktop\1653585093_1-celes-club-p-fon-dlya-literaturnoi-viktorini-krasivie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9512" y="604518"/>
            <a:ext cx="8821644" cy="4439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3600" dirty="0" smtClean="0">
                <a:latin typeface="Bookman Old Style" pitchFamily="18" charset="0"/>
              </a:rPr>
              <a:t>Не убивайте неясного ума ребенка, дайте ему расти и развиваться. </a:t>
            </a:r>
          </a:p>
          <a:p>
            <a:r>
              <a:rPr lang="ru-RU" sz="3600" dirty="0" smtClean="0">
                <a:latin typeface="Bookman Old Style" pitchFamily="18" charset="0"/>
              </a:rPr>
              <a:t>Не выдумывайте для него детских ответов. Когда он начинает ставить вопросы, это значит, что ум его </a:t>
            </a:r>
          </a:p>
          <a:p>
            <a:r>
              <a:rPr lang="ru-RU" sz="3600" dirty="0" smtClean="0">
                <a:latin typeface="Bookman Old Style" pitchFamily="18" charset="0"/>
              </a:rPr>
              <a:t>                                 заработал». </a:t>
            </a:r>
          </a:p>
          <a:p>
            <a:pPr algn="r"/>
            <a:r>
              <a:rPr lang="ru-RU" sz="2800" i="1" dirty="0" smtClean="0">
                <a:latin typeface="Bookman Old Style" pitchFamily="18" charset="0"/>
              </a:rPr>
              <a:t>Дмитрий Писарев</a:t>
            </a:r>
          </a:p>
          <a:p>
            <a:endParaRPr lang="ru-RU" sz="2800" i="1" dirty="0" smtClean="0"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3074" name="Picture 2" descr="D:\Desktop\Без названия.jpg"/>
          <p:cNvPicPr>
            <a:picLocks noChangeAspect="1" noChangeArrowheads="1"/>
          </p:cNvPicPr>
          <p:nvPr/>
        </p:nvPicPr>
        <p:blipFill>
          <a:blip r:embed="rId3" cstate="print"/>
          <a:srcRect r="4678"/>
          <a:stretch>
            <a:fillRect/>
          </a:stretch>
        </p:blipFill>
        <p:spPr bwMode="auto">
          <a:xfrm>
            <a:off x="214282" y="3586703"/>
            <a:ext cx="4071966" cy="28426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6584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57126" y="928670"/>
            <a:ext cx="87868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400" dirty="0" smtClean="0">
                <a:latin typeface="Bookman Old Style" pitchFamily="18" charset="0"/>
              </a:rPr>
              <a:t>Стремитесь не к успеху, </a:t>
            </a:r>
          </a:p>
          <a:p>
            <a:r>
              <a:rPr lang="ru-RU" sz="4400" dirty="0" smtClean="0">
                <a:latin typeface="Bookman Old Style" pitchFamily="18" charset="0"/>
              </a:rPr>
              <a:t>а к ценностям, которые </a:t>
            </a:r>
          </a:p>
          <a:p>
            <a:r>
              <a:rPr lang="ru-RU" sz="4400" dirty="0" smtClean="0">
                <a:latin typeface="Bookman Old Style" pitchFamily="18" charset="0"/>
              </a:rPr>
              <a:t>он дает​».</a:t>
            </a:r>
          </a:p>
          <a:p>
            <a:pPr algn="r"/>
            <a:r>
              <a:rPr lang="ru-RU" sz="2800" i="1" dirty="0" smtClean="0">
                <a:latin typeface="Bookman Old Style" pitchFamily="18" charset="0"/>
              </a:rPr>
              <a:t>Альберт Эйнштейн</a:t>
            </a:r>
            <a:endParaRPr lang="ru-RU" sz="2800" dirty="0" smtClean="0"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4098" name="Picture 2" descr="D:\Desktop\1682431907_kartinki-pibig-info-p-kartinki-tsennosti-cheloveka-arti-krasivo-3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275" y="2852936"/>
            <a:ext cx="4572032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539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2844" y="785794"/>
            <a:ext cx="88583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400" dirty="0" smtClean="0">
                <a:latin typeface="Bookman Old Style" pitchFamily="18" charset="0"/>
              </a:rPr>
              <a:t>Успех ученика невозможен</a:t>
            </a:r>
          </a:p>
          <a:p>
            <a:r>
              <a:rPr lang="ru-RU" sz="4400" dirty="0" smtClean="0">
                <a:latin typeface="Bookman Old Style" pitchFamily="18" charset="0"/>
              </a:rPr>
              <a:t> без участия его учителя».</a:t>
            </a:r>
          </a:p>
          <a:p>
            <a:pPr algn="r"/>
            <a:r>
              <a:rPr lang="ru-RU" sz="4400" dirty="0" smtClean="0">
                <a:latin typeface="Bookman Old Style" pitchFamily="18" charset="0"/>
              </a:rPr>
              <a:t> </a:t>
            </a:r>
            <a:r>
              <a:rPr lang="ru-RU" sz="2800" i="1" dirty="0" smtClean="0">
                <a:latin typeface="Bookman Old Style" pitchFamily="18" charset="0"/>
              </a:rPr>
              <a:t>В.Ф.Шаталов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5122" name="Picture 2" descr="D:\Desktop\images (2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8847" t="4133" r="42491" b="20430"/>
          <a:stretch>
            <a:fillRect/>
          </a:stretch>
        </p:blipFill>
        <p:spPr bwMode="auto">
          <a:xfrm>
            <a:off x="611560" y="2193112"/>
            <a:ext cx="2088232" cy="45561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85720" y="571480"/>
            <a:ext cx="871543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Bookman Old Style" pitchFamily="18" charset="0"/>
              </a:rPr>
              <a:t>«Все дети - художники. Проблема в том, чтобы остаться художником, когда ты вырос».</a:t>
            </a:r>
          </a:p>
          <a:p>
            <a:pPr algn="r"/>
            <a:r>
              <a:rPr lang="ru-RU" sz="2800" i="1" dirty="0" smtClean="0">
                <a:latin typeface="Bookman Old Style" pitchFamily="18" charset="0"/>
              </a:rPr>
              <a:t>Пабло Пикассо</a:t>
            </a:r>
            <a:endParaRPr lang="ru-RU" sz="2800" dirty="0" smtClean="0"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44033" name="Picture 1" descr="D:\Desktop\aa76a20256bfab6e98e44edd3c0eba7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714752"/>
            <a:ext cx="3857652" cy="2335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118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457203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Bookman Old Style" pitchFamily="18" charset="0"/>
              </a:rPr>
              <a:t>«Одаренность человека - это маленький росточек, едва проклюнувшийся из земли и требующий к себе огромного внимания. Необходимо холить и лелеять, ухаживать за ним, сделать все необходимое, чтобы он вырос и дал обильный плод» </a:t>
            </a:r>
          </a:p>
          <a:p>
            <a:pPr algn="just">
              <a:buNone/>
            </a:pPr>
            <a:r>
              <a:rPr lang="ru-RU" dirty="0" smtClean="0"/>
              <a:t>                                                     </a:t>
            </a:r>
            <a:r>
              <a:rPr lang="ru-RU" i="1" dirty="0" smtClean="0">
                <a:latin typeface="Bookman Old Style" pitchFamily="18" charset="0"/>
              </a:rPr>
              <a:t>В.А.Сухомлинский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" name="Picture 2" descr="D:\Desktop\images.jpg"/>
          <p:cNvPicPr>
            <a:picLocks noChangeAspect="1" noChangeArrowheads="1"/>
          </p:cNvPicPr>
          <p:nvPr/>
        </p:nvPicPr>
        <p:blipFill>
          <a:blip r:embed="rId3" cstate="print"/>
          <a:srcRect l="9301" t="12199" r="4651"/>
          <a:stretch>
            <a:fillRect/>
          </a:stretch>
        </p:blipFill>
        <p:spPr bwMode="auto">
          <a:xfrm>
            <a:off x="1475656" y="4023706"/>
            <a:ext cx="2599844" cy="24592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7005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57126" y="928670"/>
            <a:ext cx="87868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400" dirty="0" smtClean="0">
                <a:latin typeface="Bookman Old Style" pitchFamily="18" charset="0"/>
              </a:rPr>
              <a:t>Единственное счастье в жизни — это постоянное стремление вперед».</a:t>
            </a:r>
          </a:p>
          <a:p>
            <a:pPr algn="r"/>
            <a:r>
              <a:rPr lang="ru-RU" sz="2800" i="1" dirty="0" smtClean="0">
                <a:latin typeface="Bookman Old Style" pitchFamily="18" charset="0"/>
              </a:rPr>
              <a:t>Эмиль Золя</a:t>
            </a:r>
            <a:endParaRPr lang="ru-RU" sz="2800" dirty="0" smtClean="0"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39937" name="Picture 1" descr="D:\Desktop\Без названия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754" y="2993882"/>
            <a:ext cx="3786214" cy="2836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39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2844" y="500042"/>
            <a:ext cx="90011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400" dirty="0" smtClean="0">
                <a:latin typeface="Bookman Old Style" pitchFamily="18" charset="0"/>
              </a:rPr>
              <a:t>Приносить пользу миру — </a:t>
            </a:r>
          </a:p>
          <a:p>
            <a:r>
              <a:rPr lang="ru-RU" sz="4400" dirty="0" smtClean="0">
                <a:latin typeface="Bookman Old Style" pitchFamily="18" charset="0"/>
              </a:rPr>
              <a:t>это единственный способ стать счастливым».</a:t>
            </a:r>
          </a:p>
          <a:p>
            <a:pPr algn="r"/>
            <a:r>
              <a:rPr lang="ru-RU" sz="2800" i="1" dirty="0" err="1" smtClean="0">
                <a:latin typeface="Bookman Old Style" pitchFamily="18" charset="0"/>
              </a:rPr>
              <a:t>Ханс</a:t>
            </a:r>
            <a:r>
              <a:rPr lang="ru-RU" sz="2800" i="1" dirty="0" smtClean="0">
                <a:latin typeface="Bookman Old Style" pitchFamily="18" charset="0"/>
              </a:rPr>
              <a:t> </a:t>
            </a:r>
            <a:r>
              <a:rPr lang="ru-RU" sz="2800" i="1" dirty="0" err="1" smtClean="0">
                <a:latin typeface="Bookman Old Style" pitchFamily="18" charset="0"/>
              </a:rPr>
              <a:t>Кристиан</a:t>
            </a:r>
            <a:r>
              <a:rPr lang="ru-RU" sz="2800" i="1" dirty="0" smtClean="0">
                <a:latin typeface="Bookman Old Style" pitchFamily="18" charset="0"/>
              </a:rPr>
              <a:t> Андерсен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D:\Desktop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492896"/>
            <a:ext cx="2745994" cy="3747137"/>
          </a:xfrm>
          <a:prstGeom prst="rect">
            <a:avLst/>
          </a:prstGeom>
          <a:noFill/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000364" y="1600201"/>
            <a:ext cx="5686436" cy="2257428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advTm="4274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4282" y="928670"/>
            <a:ext cx="87868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400" dirty="0" smtClean="0">
                <a:latin typeface="Bookman Old Style" pitchFamily="18" charset="0"/>
              </a:rPr>
              <a:t>Никогда не делает ошибок только тот, кто не пробует ничего нового».</a:t>
            </a:r>
          </a:p>
          <a:p>
            <a:pPr algn="r"/>
            <a:r>
              <a:rPr lang="ru-RU" sz="2800" i="1" dirty="0" smtClean="0">
                <a:latin typeface="Bookman Old Style" pitchFamily="18" charset="0"/>
              </a:rPr>
              <a:t>Альберт Эйнштейн</a:t>
            </a:r>
            <a:endParaRPr lang="ru-RU" sz="2800" dirty="0" smtClean="0"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43010" name="Picture 2" descr="D:\Desktop\51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0615" r="11543"/>
          <a:stretch>
            <a:fillRect/>
          </a:stretch>
        </p:blipFill>
        <p:spPr bwMode="auto">
          <a:xfrm>
            <a:off x="179512" y="3002698"/>
            <a:ext cx="3643338" cy="32587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212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4282" y="928670"/>
            <a:ext cx="878687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400" dirty="0" smtClean="0">
                <a:latin typeface="Bookman Old Style" pitchFamily="18" charset="0"/>
              </a:rPr>
              <a:t>Стоит только поверить, что вы можете – и вы уже на полпути к цели». </a:t>
            </a:r>
          </a:p>
          <a:p>
            <a:pPr algn="r"/>
            <a:r>
              <a:rPr lang="ru-RU" sz="2800" i="1" dirty="0" smtClean="0">
                <a:latin typeface="Bookman Old Style" pitchFamily="18" charset="0"/>
              </a:rPr>
              <a:t>Моисей </a:t>
            </a:r>
            <a:r>
              <a:rPr lang="ru-RU" sz="2800" i="1" dirty="0" err="1" smtClean="0">
                <a:latin typeface="Bookman Old Style" pitchFamily="18" charset="0"/>
              </a:rPr>
              <a:t>Маймонид</a:t>
            </a:r>
            <a:endParaRPr lang="ru-RU" sz="2800" i="1" dirty="0" smtClean="0">
              <a:latin typeface="Bookman Old Style" pitchFamily="18" charset="0"/>
            </a:endParaRPr>
          </a:p>
          <a:p>
            <a:endParaRPr lang="ru-RU" sz="4400" dirty="0" smtClean="0"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38913" name="Picture 1" descr="D: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8422" t="2703" r="10725"/>
          <a:stretch>
            <a:fillRect/>
          </a:stretch>
        </p:blipFill>
        <p:spPr bwMode="auto">
          <a:xfrm>
            <a:off x="214282" y="2996952"/>
            <a:ext cx="371477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836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Desktop\1653585093_1-celes-club-p-fon-dlya-literaturnoi-viktorini-krasivi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4282" y="928670"/>
            <a:ext cx="8786874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4400" dirty="0" smtClean="0">
                <a:latin typeface="Bookman Old Style" pitchFamily="18" charset="0"/>
              </a:rPr>
              <a:t>В каждом человеке - солнце. Только дайте ему светить».</a:t>
            </a:r>
          </a:p>
          <a:p>
            <a:pPr algn="r"/>
            <a:r>
              <a:rPr lang="ru-RU" sz="2800" i="1" dirty="0" err="1" smtClean="0">
                <a:latin typeface="Bookman Old Style" pitchFamily="18" charset="0"/>
              </a:rPr>
              <a:t>Cократ</a:t>
            </a:r>
            <a:endParaRPr lang="ru-RU" sz="2800" i="1" dirty="0" smtClean="0">
              <a:latin typeface="Bookman Old Style" pitchFamily="18" charset="0"/>
            </a:endParaRPr>
          </a:p>
          <a:p>
            <a:pPr algn="r"/>
            <a:endParaRPr lang="ru-RU" sz="2800" i="1" dirty="0" smtClean="0">
              <a:latin typeface="Bookman Old Style" pitchFamily="18" charset="0"/>
            </a:endParaRPr>
          </a:p>
          <a:p>
            <a:endParaRPr lang="ru-RU" sz="4400" dirty="0" smtClean="0"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142853"/>
            <a:ext cx="2857520" cy="461665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6666"/>
                </a:solidFill>
                <a:latin typeface="Bookman Old Style" pitchFamily="18" charset="0"/>
              </a:rPr>
              <a:t>Мысли мудрых…</a:t>
            </a:r>
            <a:endParaRPr lang="ru-RU" sz="2400" i="1" dirty="0">
              <a:solidFill>
                <a:srgbClr val="006666"/>
              </a:solidFill>
              <a:latin typeface="Bookman Old Style" pitchFamily="18" charset="0"/>
            </a:endParaRPr>
          </a:p>
        </p:txBody>
      </p:sp>
      <p:pic>
        <p:nvPicPr>
          <p:cNvPr id="29697" name="Picture 1" descr="D:\Desktop\scale_12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-2761" r="15337"/>
          <a:stretch>
            <a:fillRect/>
          </a:stretch>
        </p:blipFill>
        <p:spPr bwMode="auto">
          <a:xfrm>
            <a:off x="71418" y="2191662"/>
            <a:ext cx="4257285" cy="34448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4009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479</Words>
  <Application>Microsoft Office PowerPoint</Application>
  <PresentationFormat>Экран (4:3)</PresentationFormat>
  <Paragraphs>82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Bookman Old Style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37</cp:revision>
  <dcterms:created xsi:type="dcterms:W3CDTF">2023-09-26T11:25:47Z</dcterms:created>
  <dcterms:modified xsi:type="dcterms:W3CDTF">2026-03-10T06:30:08Z</dcterms:modified>
</cp:coreProperties>
</file>